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9" r:id="rId4"/>
    <p:sldId id="257" r:id="rId5"/>
    <p:sldId id="270" r:id="rId6"/>
    <p:sldId id="258" r:id="rId7"/>
    <p:sldId id="271" r:id="rId8"/>
    <p:sldId id="259" r:id="rId9"/>
    <p:sldId id="272" r:id="rId10"/>
    <p:sldId id="260" r:id="rId11"/>
    <p:sldId id="273" r:id="rId12"/>
    <p:sldId id="261" r:id="rId13"/>
    <p:sldId id="274" r:id="rId14"/>
    <p:sldId id="262" r:id="rId15"/>
    <p:sldId id="275" r:id="rId16"/>
    <p:sldId id="263" r:id="rId17"/>
    <p:sldId id="276" r:id="rId18"/>
    <p:sldId id="266" r:id="rId19"/>
    <p:sldId id="277" r:id="rId20"/>
    <p:sldId id="26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8395FB-7CA2-43AE-A3E6-E8D74F01D81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88B915-7633-4861-B079-FC3920C55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a scientist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62261" y="2644170"/>
            <a:ext cx="22044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Infer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5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2274838"/>
            <a:ext cx="8534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F</a:t>
            </a:r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orm an opinion from evidence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01210" y="2644170"/>
            <a:ext cx="33265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Predict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6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1720840"/>
            <a:ext cx="8534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S</a:t>
            </a:r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ay something that will or might happen in the future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358319" y="2644170"/>
            <a:ext cx="6412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Communicate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7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0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1720840"/>
            <a:ext cx="8534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G</a:t>
            </a:r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ive information by speaking, writing, or body language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386372" y="2644170"/>
            <a:ext cx="63562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Interpret Data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8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7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2274838"/>
            <a:ext cx="8534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Explain the meaning of information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4950" y="2644170"/>
            <a:ext cx="57390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Hypothesize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9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5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2274838"/>
            <a:ext cx="8534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Suggest an idea or theory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1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4579" y="2644170"/>
            <a:ext cx="39998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Observe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19370" y="2644170"/>
            <a:ext cx="52902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Experiment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28184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10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65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2274838"/>
            <a:ext cx="8534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Conduct a test to see results for learning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41475" y="1720840"/>
            <a:ext cx="60460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Notice world around you using all the senses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08474" y="2644170"/>
            <a:ext cx="41120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Measure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2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1166842"/>
            <a:ext cx="8534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Find the size, weight, length of something using standard measurement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704842" y="2644170"/>
            <a:ext cx="37192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Classify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3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4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2274838"/>
            <a:ext cx="8534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Arrange group of things by shared qualities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92635" y="2644170"/>
            <a:ext cx="3943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Quantify</a:t>
            </a:r>
            <a:endParaRPr lang="en-US" sz="96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1918"/>
            <a:ext cx="1912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#</a:t>
            </a:r>
            <a:r>
              <a:rPr lang="en-US" sz="14400" dirty="0" smtClean="0">
                <a:solidFill>
                  <a:schemeClr val="accent3"/>
                </a:solidFill>
                <a:latin typeface="Sweet Cheeks" panose="02000603000000000000" pitchFamily="2" charset="0"/>
                <a:ea typeface="Sweet Cheeks" panose="02000603000000000000" pitchFamily="2" charset="0"/>
              </a:rPr>
              <a:t>4</a:t>
            </a:r>
            <a:endParaRPr lang="en-US" sz="14400" dirty="0">
              <a:solidFill>
                <a:schemeClr val="accent3"/>
              </a:solidFill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8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89774" y="228600"/>
            <a:ext cx="8549425" cy="6400800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7286" y="2274838"/>
            <a:ext cx="8534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F</a:t>
            </a:r>
            <a:r>
              <a:rPr lang="en-US" sz="7200" dirty="0" smtClean="0">
                <a:solidFill>
                  <a:srgbClr val="FFC000"/>
                </a:solidFill>
                <a:latin typeface="Return To Sender" panose="02000000000000000000" pitchFamily="2" charset="0"/>
                <a:ea typeface="Return To Sender" panose="02000000000000000000" pitchFamily="2" charset="0"/>
              </a:rPr>
              <a:t>ind the amount of something</a:t>
            </a:r>
            <a:endParaRPr lang="en-US" sz="7200" dirty="0">
              <a:solidFill>
                <a:srgbClr val="FFC000"/>
              </a:solidFill>
              <a:latin typeface="Return To Sender" panose="02000000000000000000" pitchFamily="2" charset="0"/>
              <a:ea typeface="Return To Send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582</TotalTime>
  <Words>113</Words>
  <Application>Microsoft Office PowerPoint</Application>
  <PresentationFormat>On-screen Show (4:3)</PresentationFormat>
  <Paragraphs>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What does a scientist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Ranae</dc:creator>
  <cp:lastModifiedBy>Ryan Linsley</cp:lastModifiedBy>
  <cp:revision>7</cp:revision>
  <dcterms:created xsi:type="dcterms:W3CDTF">2014-08-19T11:01:40Z</dcterms:created>
  <dcterms:modified xsi:type="dcterms:W3CDTF">2015-08-24T01:20:34Z</dcterms:modified>
</cp:coreProperties>
</file>